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1" r:id="rId1"/>
  </p:sldMasterIdLst>
  <p:notesMasterIdLst>
    <p:notesMasterId r:id="rId16"/>
  </p:notesMasterIdLst>
  <p:sldIdLst>
    <p:sldId id="256" r:id="rId2"/>
    <p:sldId id="257" r:id="rId3"/>
    <p:sldId id="258" r:id="rId4"/>
    <p:sldId id="265" r:id="rId5"/>
    <p:sldId id="259" r:id="rId6"/>
    <p:sldId id="266" r:id="rId7"/>
    <p:sldId id="264" r:id="rId8"/>
    <p:sldId id="267" r:id="rId9"/>
    <p:sldId id="269" r:id="rId10"/>
    <p:sldId id="270" r:id="rId11"/>
    <p:sldId id="268" r:id="rId12"/>
    <p:sldId id="271" r:id="rId13"/>
    <p:sldId id="263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096D-7C7B-4806-9F19-97A7BDC131A4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A6B91-3302-4473-8525-5F6400C56F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9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i="1" dirty="0" smtClean="0"/>
              <a:t>Peri-verbaal:</a:t>
            </a:r>
            <a:r>
              <a:rPr lang="nl-NL" i="1" dirty="0" smtClean="0"/>
              <a:t> tijd en ruimte (waarin een gesprek plaats vindt)</a:t>
            </a:r>
            <a:r>
              <a:rPr lang="nl-NL" b="1" i="1" dirty="0" smtClean="0"/>
              <a:t>Para-verbaal</a:t>
            </a:r>
            <a:r>
              <a:rPr lang="nl-NL" i="1" dirty="0" smtClean="0"/>
              <a:t>: stemgebruik (toon, timbre/intonatie)</a:t>
            </a:r>
            <a:r>
              <a:rPr lang="nl-NL" b="1" i="1" dirty="0" smtClean="0"/>
              <a:t>Infra</a:t>
            </a:r>
            <a:r>
              <a:rPr lang="nl-NL" i="1" dirty="0" smtClean="0"/>
              <a:t>–</a:t>
            </a:r>
            <a:r>
              <a:rPr lang="nl-NL" b="1" i="1" dirty="0" smtClean="0"/>
              <a:t>verbaal</a:t>
            </a:r>
            <a:r>
              <a:rPr lang="nl-NL" i="1" dirty="0" smtClean="0"/>
              <a:t>: de subliminale onbewuste realiteit (</a:t>
            </a:r>
            <a:r>
              <a:rPr lang="nl-NL" i="1" dirty="0" err="1" smtClean="0"/>
              <a:t>geuren,kleuren,vormen</a:t>
            </a:r>
            <a:r>
              <a:rPr lang="nl-NL" i="1" dirty="0" smtClean="0"/>
              <a:t> </a:t>
            </a:r>
            <a:r>
              <a:rPr lang="nl-NL" i="1" dirty="0" err="1" smtClean="0"/>
              <a:t>etc</a:t>
            </a:r>
            <a:r>
              <a:rPr lang="nl-NL" i="1" dirty="0" smtClean="0"/>
              <a:t>)</a:t>
            </a:r>
            <a:r>
              <a:rPr lang="nl-NL" b="1" i="1" dirty="0" smtClean="0"/>
              <a:t>Supra</a:t>
            </a:r>
            <a:r>
              <a:rPr lang="nl-NL" i="1" dirty="0" smtClean="0"/>
              <a:t>–</a:t>
            </a:r>
            <a:r>
              <a:rPr lang="nl-NL" b="1" i="1" dirty="0" smtClean="0"/>
              <a:t>verbaal</a:t>
            </a:r>
            <a:r>
              <a:rPr lang="nl-NL" i="1" dirty="0" smtClean="0"/>
              <a:t>: bewuste signalen (onze kleding, een duur horloge, etc.)</a:t>
            </a:r>
            <a:r>
              <a:rPr lang="nl-NL" b="1" i="1" dirty="0" smtClean="0"/>
              <a:t>Pré</a:t>
            </a:r>
            <a:r>
              <a:rPr lang="nl-NL" i="1" dirty="0" smtClean="0"/>
              <a:t>–</a:t>
            </a:r>
            <a:r>
              <a:rPr lang="nl-NL" b="1" i="1" dirty="0" smtClean="0"/>
              <a:t>verbaal</a:t>
            </a:r>
            <a:r>
              <a:rPr lang="nl-NL" i="1" dirty="0" smtClean="0"/>
              <a:t>: lichaamstaal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A6B91-3302-4473-8525-5F6400C56F86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104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10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5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90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4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50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6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3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8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6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6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98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elzijn.angerenstein.nl/bronnen/file/a6f0b9ca-85d8-481e-8ace-724aa992e99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d_Tsq7qvgW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Communicatie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6</a:t>
            </a:r>
            <a:r>
              <a:rPr lang="nl-NL" baseline="30000" dirty="0" smtClean="0"/>
              <a:t>e</a:t>
            </a:r>
            <a:r>
              <a:rPr lang="nl-NL" dirty="0" smtClean="0"/>
              <a:t>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964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Johari</a:t>
            </a:r>
            <a:r>
              <a:rPr lang="nl-NL" dirty="0" smtClean="0"/>
              <a:t> venster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2480" y="2285999"/>
            <a:ext cx="6384199" cy="358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7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Wetenschappelijk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Lees individueel het artikel uit je boek op </a:t>
            </a:r>
            <a:r>
              <a:rPr lang="nl-NL" dirty="0" err="1" smtClean="0"/>
              <a:t>blz</a:t>
            </a:r>
            <a:r>
              <a:rPr lang="nl-NL" dirty="0" smtClean="0"/>
              <a:t> 397</a:t>
            </a:r>
          </a:p>
          <a:p>
            <a:r>
              <a:rPr lang="nl-NL" dirty="0" smtClean="0"/>
              <a:t>Daarna klassikaal bespreken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65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is metacommunicatie?</a:t>
            </a:r>
          </a:p>
          <a:p>
            <a:r>
              <a:rPr lang="nl-NL" dirty="0" smtClean="0"/>
              <a:t>Wat is ruis? Kun je voorbeelden noemen?</a:t>
            </a:r>
          </a:p>
          <a:p>
            <a:r>
              <a:rPr lang="nl-NL" dirty="0" smtClean="0"/>
              <a:t>Inhoud en betrekkingsniveau?</a:t>
            </a:r>
          </a:p>
          <a:p>
            <a:r>
              <a:rPr lang="nl-NL" dirty="0" smtClean="0"/>
              <a:t>Wat is zelfdefinitie?</a:t>
            </a:r>
          </a:p>
          <a:p>
            <a:r>
              <a:rPr lang="nl-NL" dirty="0" smtClean="0"/>
              <a:t>Wat is Peri-verbaal?</a:t>
            </a:r>
          </a:p>
          <a:p>
            <a:r>
              <a:rPr lang="nl-NL" dirty="0" smtClean="0"/>
              <a:t>Wat is het kernkwadrant?</a:t>
            </a:r>
          </a:p>
          <a:p>
            <a:pPr marL="0" indent="0">
              <a:buNone/>
            </a:pPr>
            <a:endParaRPr lang="nl-NL" dirty="0">
              <a:solidFill>
                <a:schemeClr val="accent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846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maken over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Opdrachten feedback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Maak opdracht 3, 5 en 6</a:t>
            </a:r>
          </a:p>
          <a:p>
            <a:r>
              <a:rPr lang="nl-NL" dirty="0" smtClean="0"/>
              <a:t>Daarna klassikaal bespreken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15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www.youtube.com/watch?v=d_Tsq7qvgW0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62549" y="3010024"/>
            <a:ext cx="3635284" cy="241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</a:t>
            </a:r>
            <a:r>
              <a:rPr lang="nl-NL" dirty="0" smtClean="0"/>
              <a:t>Regels </a:t>
            </a:r>
            <a:r>
              <a:rPr lang="nl-NL" dirty="0"/>
              <a:t>van feedback geven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Feedback op inhoudsniveau en betrekkingsniveau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Feedback </a:t>
            </a:r>
            <a:r>
              <a:rPr lang="nl-NL" dirty="0" smtClean="0"/>
              <a:t>ontvangen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38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Regels van feedback geven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Benoem het gevoel dat het bij je oproept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Benoem feiten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Geef geen waardeoordeel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Geef feedback op gedrag, niet op de persoon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Gebruik de ik-vorm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Benoem gedrag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Doseer feedback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Wees correct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Kies het juiste moment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Vraag of de ander het herkent				</a:t>
            </a:r>
            <a:endParaRPr lang="nl-NL" dirty="0" smtClean="0"/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54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Ik-vorm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noemt je gevoel</a:t>
            </a:r>
          </a:p>
          <a:p>
            <a:r>
              <a:rPr lang="nl-NL" dirty="0" smtClean="0"/>
              <a:t>Je noemt feiten</a:t>
            </a:r>
          </a:p>
          <a:p>
            <a:r>
              <a:rPr lang="nl-NL" dirty="0" smtClean="0"/>
              <a:t>Je noemt het gedrag</a:t>
            </a:r>
          </a:p>
          <a:p>
            <a:r>
              <a:rPr lang="nl-NL" dirty="0" smtClean="0"/>
              <a:t>Je geeft geen waardeoordeel!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848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1351547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nl-NL" dirty="0"/>
              <a:t>Feedback op inhoudsniveau en betrekkingsniveau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04102"/>
            <a:ext cx="9720073" cy="402336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Inhoudsniveau</a:t>
            </a:r>
            <a:r>
              <a:rPr lang="nl-NL" dirty="0"/>
              <a:t>: De letterlijke </a:t>
            </a:r>
            <a:r>
              <a:rPr lang="nl-NL" dirty="0" smtClean="0"/>
              <a:t>boodschap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Betrekkingsniveau</a:t>
            </a:r>
            <a:r>
              <a:rPr lang="nl-NL" dirty="0"/>
              <a:t>: Gaat over hoe de boodschap opgevat moet worden</a:t>
            </a:r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10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100" dirty="0" smtClean="0"/>
              <a:t>Feedback ontvangen</a:t>
            </a:r>
            <a:br>
              <a:rPr lang="nl-NL" sz="3100" dirty="0" smtClean="0"/>
            </a:br>
            <a:r>
              <a:rPr lang="nl-NL" sz="2700" dirty="0"/>
              <a:t>Bij </a:t>
            </a:r>
            <a:r>
              <a:rPr lang="nl-NL" sz="2700" dirty="0" smtClean="0"/>
              <a:t>negatieve feedback </a:t>
            </a:r>
            <a:r>
              <a:rPr lang="nl-NL" sz="2700" dirty="0"/>
              <a:t>kun je aangevallen voelen, denk aan de volgende punten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Beschouw feedback als iets positiefs, je kunt er je voordeel mee doen</a:t>
            </a:r>
          </a:p>
          <a:p>
            <a:r>
              <a:rPr lang="nl-NL" dirty="0" smtClean="0"/>
              <a:t>Denk er over na, voel je niet gelijk aangevallen</a:t>
            </a:r>
          </a:p>
          <a:p>
            <a:r>
              <a:rPr lang="nl-NL" dirty="0" smtClean="0"/>
              <a:t>Vraag om verduidelijking als je niet helemaal begrijpt of snapt</a:t>
            </a:r>
          </a:p>
          <a:p>
            <a:r>
              <a:rPr lang="nl-NL" dirty="0" smtClean="0"/>
              <a:t>Ga jezelf niet verdedigen</a:t>
            </a:r>
          </a:p>
          <a:p>
            <a:r>
              <a:rPr lang="nl-NL" dirty="0" smtClean="0"/>
              <a:t>Neem de ander serieus</a:t>
            </a:r>
          </a:p>
          <a:p>
            <a:r>
              <a:rPr lang="nl-NL" dirty="0" smtClean="0"/>
              <a:t>Maak afspraken voor de toekomst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475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in feedback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Speedate, binnen en buitenkring gaat paar keer feedback geven</a:t>
            </a:r>
          </a:p>
          <a:p>
            <a:r>
              <a:rPr lang="nl-NL" dirty="0" smtClean="0"/>
              <a:t>Wat is je opgevallen aan zijn/haar gedrag de afgelopen weken?</a:t>
            </a:r>
          </a:p>
          <a:p>
            <a:r>
              <a:rPr lang="nl-NL" dirty="0" smtClean="0"/>
              <a:t>Na paar rondes klassikaal bespreken. Hoe is dat?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600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 van feedback is 360 graden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Mensen uit andere invalshoeken</a:t>
            </a:r>
          </a:p>
          <a:p>
            <a:r>
              <a:rPr lang="nl-NL" dirty="0" smtClean="0"/>
              <a:t>Respondenten</a:t>
            </a:r>
          </a:p>
          <a:p>
            <a:r>
              <a:rPr lang="nl-NL" dirty="0" smtClean="0"/>
              <a:t>Je krijgt meer zicht op je eigen functioneren</a:t>
            </a:r>
          </a:p>
          <a:p>
            <a:r>
              <a:rPr lang="nl-NL" dirty="0" smtClean="0"/>
              <a:t>Kan mondeling of schriftelijk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580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Vul individueel 360 graden formulier 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is dit om te doen?</a:t>
            </a:r>
          </a:p>
          <a:p>
            <a:r>
              <a:rPr lang="nl-NL" dirty="0" smtClean="0"/>
              <a:t>Komt het overeen met de gekregen feedback vanuit de speeddate?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8477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</TotalTime>
  <Words>349</Words>
  <Application>Microsoft Office PowerPoint</Application>
  <PresentationFormat>Breedbeeld</PresentationFormat>
  <Paragraphs>65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Calibri</vt:lpstr>
      <vt:lpstr>Tw Cen MT</vt:lpstr>
      <vt:lpstr>Tw Cen MT Condensed</vt:lpstr>
      <vt:lpstr>Wingdings</vt:lpstr>
      <vt:lpstr>Wingdings 3</vt:lpstr>
      <vt:lpstr>Integraal</vt:lpstr>
      <vt:lpstr>Communicatie</vt:lpstr>
      <vt:lpstr>Wat gaan we doen?</vt:lpstr>
      <vt:lpstr>Regels van feedback geven</vt:lpstr>
      <vt:lpstr>Ik-vorm</vt:lpstr>
      <vt:lpstr>Feedback op inhoudsniveau en betrekkingsniveau</vt:lpstr>
      <vt:lpstr>Feedback ontvangen Bij negatieve feedback kun je aangevallen voelen, denk aan de volgende punten </vt:lpstr>
      <vt:lpstr>Oefen in feedback geven</vt:lpstr>
      <vt:lpstr>Vorm van feedback is 360 graden</vt:lpstr>
      <vt:lpstr>Vul individueel 360 graden formulier in</vt:lpstr>
      <vt:lpstr>Johari venster</vt:lpstr>
      <vt:lpstr>Wetenschappelijk onderzoek</vt:lpstr>
      <vt:lpstr>Herhaling</vt:lpstr>
      <vt:lpstr>Opdrachten maken over feedback</vt:lpstr>
      <vt:lpstr> https://www.youtube.com/watch?v=d_Tsq7qvgW0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Communicatie</dc:title>
  <dc:creator>Denise Dobber</dc:creator>
  <cp:lastModifiedBy>Lydia van Hes</cp:lastModifiedBy>
  <cp:revision>15</cp:revision>
  <dcterms:created xsi:type="dcterms:W3CDTF">2016-10-31T19:45:47Z</dcterms:created>
  <dcterms:modified xsi:type="dcterms:W3CDTF">2018-11-12T14:09:35Z</dcterms:modified>
</cp:coreProperties>
</file>